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71" r:id="rId7"/>
    <p:sldId id="269" r:id="rId8"/>
    <p:sldId id="265" r:id="rId9"/>
    <p:sldId id="266" r:id="rId10"/>
    <p:sldId id="258" r:id="rId11"/>
    <p:sldId id="263" r:id="rId12"/>
    <p:sldId id="264" r:id="rId13"/>
    <p:sldId id="270" r:id="rId14"/>
    <p:sldId id="268" r:id="rId15"/>
    <p:sldId id="267" r:id="rId16"/>
    <p:sldId id="272" r:id="rId17"/>
    <p:sldId id="274" r:id="rId18"/>
    <p:sldId id="259" r:id="rId19"/>
    <p:sldId id="260" r:id="rId20"/>
    <p:sldId id="261" r:id="rId21"/>
    <p:sldId id="26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81"/>
  </p:normalViewPr>
  <p:slideViewPr>
    <p:cSldViewPr>
      <p:cViewPr varScale="1">
        <p:scale>
          <a:sx n="107" d="100"/>
          <a:sy n="107" d="100"/>
        </p:scale>
        <p:origin x="152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6:02:45.38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6:03:05.9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6:03:51.99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1282 526 24575,'79'0'0,"0"0"0,-10 0 0,1 0 0,28 0 0,-6 0 0,0 0 0,-33 0 0,-8 0 0,-25 0 0,16 0 0,-32 0 0,-53 0 0,-14 0 0,-3 0 0,-8 0 0,-10 0 0,-3 0 0,-7 0 0,-3 0 0,18-2 0,-3 0 0,1-2 0,5-2 0,2-1 0,0-1 0,-28-3 0,0-2 0,0-4 0,3 0 0,13 6 0,2 3 0,-3 1 0,1 1 0,11 1 0,3 1 0,13 3 0,4 1 0,-11-5 0,25 5 0,23-4 0,5-1 0,6-13 0,1 0 0,0-11 0,4 7 0,18-2 0,17 12 0,18 3 0,14 7 0,-4 2 0,16 1 0,-31 1 0,3 2 0,11 0 0,4-1 0,8 1 0,3 0 0,15-1 0,2-2 0,-3 0 0,2-2-212,-24-2 0,1-2 1,0-1 211,1-1 0,0-1 0,-2-1 0,-5-1 0,-1-1 0,-1-1 0,34-10 0,-5 1 0,-25 9 0,-5 1 0,-11 0 0,-6 3 0,11 2 0,-35 6 0,-10 3 635,-14 1-635,-24 16 0,-3-4 0,-25 12 0,-8-2 0,-14-3 0,-13 4 0,0-14 0,17-4 0,3-9 0,-6 0 0,0 4 0,-4 2 0,-17-2 0,-2 1 0,5 4 0,7 0 0,26-4 0,6-1-984,-18 3 0,36-6 0,32-1 0,51 0 0,5 0 492,-1 0 0,4 0-388,42 0 880,-38 0 0,1 0 491,-2 0 1,-1 0-1,-2-1 1,-1 2-1,2 1 1,-1 1 491,38 0 0,1 6 0,-19-7-97,-18 1-886,-17-3 0,-16 0 0,-11 0 0,-5 0 0,-3 0 0,14 0 0,10 0 0,7 0 0,-11 0 0,-4 0 0,-13 0 0,4 0 0,-3 0 0,-5 0 0,16 0 0,36-5 0,-9 5 0,7-1 0,13-4 0,3-1 0,-4 5 0,-2 0 0,-10-2 0,-7 0 0,7 3 0,-26 0 0,-23 0 0,-54-18 0,26 12 0,-61-26 0,51 13 0,-15-6 0,13 5 0,8 2 0,3 4 0,-2-13 0,-1-3 0,-5-10 0,6 6 0,4 5 0,4 15 0,8 7 0,-3 7 0,3 0 0,0 0 0,-1 6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7:57:15.5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18 24575,'96'0'0,"-1"0"0,1 0 0,-1 0 0,1 0 0,-1 0 0,1 0 0,-1 0 0,0 0 0,10 1 0,2-1 0,-1 0 0,-3 0 0,-7 1 0,-8-1 0,-12 1 0,4-1 0,-12 1 0,-10 0 0,37 1 0,-84 0 0,-8 0 0,-1 13 0,-30 1 0,-25 2 0,-33-8 0,-8-8 0,1-2 0,11 0 0,-12 0 0,14 0 0,-6 0 0,6 0 0,-4 0 0,11 0 0,-4 0 0,4 0 0,-9 0 0,7 0 0,9 0 0,7 0 0,-8 0 0,33 0 0,22 0 0,9-6 0,11-29 0,-6 21 0,7-20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6:05:00.9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0 194 24575,'92'0'0,"1"0"0,-1 0 0,1 0 0,5 0 0,3 0 0,2 0 0,-16 0 0,2 0 0,2 0 0,1 0 0,2 0-164,-2 0 0,4 0 0,3 0 0,-3 0 0,-4 0 0,-9 0-164,20 0 0,-10 0 0,5 0 82,1 0 0,8 0 0,-4 0 0,-13 0-246,0 0 0,-4 0 164,-2 0 0,5 0 0,-6 0-164,7 2 0,-11 0-492,9 3 756,-49 4 228,-26-2 0,-5 3 983,-8-3 0,1 4 0,-1 0 0,0-3 0,0 2 0,0-1 0,0 2-748,-21 17-235,-43 6 0,12-13 0,-11-3 0,-11-6 0,-11-3 0,-1-2-328,3-1 0,0-1 0,-4-2 280,10-1 1,-4-1-1,0-1 1,3 1 47,-9-1 0,2 0 0,4 0 0,11 0 0,2 0 0,5 0 0,-8-1 0,9-2 0,-15-8 0,45-3 0,11-19 0,13 7 983,-2-12-792,10 11-191,9 3 0,19 2 0,39 1 0,-8 13 0,11 2 0,-4 1 0,7 2 0,3 0-328,17 1 0,5 2 0,1 0 228,-22 0 0,1 0 0,-1 0 0,1 0 100,0 0 0,0 1 0,-1-1 0,-5 1 0,3 0 0,-4 1 0,-5 1 0,10 0 0,-8 2 0,13 7 0,-54 2 0,-8-2 0,-18 4 983,-20 4-582,-28 6-401,-41 2 0,26-20 0,-12-2 0,-6-2-246,0 1 0,-7-1 0,-4-2 0,-5-2 82,14-3 0,-5-1 0,-2-3 0,-3 0 0,0 0 0,1 0 0,-3 0 0,-2 1 0,0-1 0,0 0 0,1-1 0,1-1 108,3-2 0,1 0 0,0-1 0,1-1 0,3 0 0,4 1 56,-19-4 0,4 1 0,5-1 0,7 1 0,5 0 0,6 1 0,8 0 0,4 0 0,12 0 0,14-3 0,33 5 0,31 1 0,19-5 0,11 9 0,13 2 0,7 0 0,10 1 0,6 1 137,-4 1 1,4 0 0,3 2-1,3 2-137,-11 3 0,3 2 0,1 2 0,1 0 0,-2 0 0,-2-1 0,2 0 0,-2 0 0,-1 1 0,-4 2-192,6 4 0,-2 2 1,-4 1-1,-5-1 192,4 0 0,-6-1 0,-7 0 0,4 1 0,-12-1 0,-1 3 0,-41-4 0,-13-6 0,-9 0 0,0-4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3T06:05:07.1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24575,'67'0'0,"0"0"0,-3 0 0,6 0 0,5 0 0,3 0 0,7 0 0,2 0 0,-1 0-246,0 0 0,0-1 0,0 1 0,-1 1 0,-2 3 0,0 0 0,-2 2 0,-5-1-51,2-1 0,-5 1 0,-6 2 750,8 8 0,-11 1-453,10 1 470,-39-5-470,-23-6 0,-4-4 0,0 0 983,4 2-483,56 3-500,-13 1 0,6 2 0,21 1 0,5 0 0,6 3 0,-3 1 0,-13-2 0,-6 0 0,-16-4 0,-7 0 0,13 2 0,-32-8 0,-19-1 0,-3 0 0,-7 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E6699-7C5D-43AA-9774-8C2D58429811}" type="datetimeFigureOut">
              <a:rPr lang="en-US" smtClean="0"/>
              <a:t>4/24/22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997ADA-B588-4EB3-BF6B-33BD0B85A814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asiswain/game-box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1631722"/>
            <a:ext cx="9144000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UE19CS353 – Object Oriented Analysis and Design with Java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Theory ISA (Mini Project)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Presentation on</a:t>
            </a:r>
            <a:endParaRPr kumimoji="0" lang="en-GB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1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GAME BOX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9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900" b="1" dirty="0">
              <a:latin typeface="Calibri" pitchFamily="34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By:</a:t>
            </a:r>
            <a:endParaRPr kumimoji="0" lang="en-GB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16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MANASI SWAIN</a:t>
            </a: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– PES2UG19CS216</a:t>
            </a:r>
            <a:endParaRPr kumimoji="0" lang="en-GB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 SATVIKA– PES2UG19CS207</a:t>
            </a:r>
            <a:endParaRPr kumimoji="0" lang="en-GB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MEELA DEEPTI</a:t>
            </a:r>
            <a:r>
              <a:rPr lang="en-GB" sz="1600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– PES2UG19CS227</a:t>
            </a:r>
            <a:endParaRPr lang="en-GB" sz="800" dirty="0"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6</a:t>
            </a:r>
            <a:r>
              <a:rPr kumimoji="0" lang="en-GB" sz="1600" b="1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th</a:t>
            </a:r>
            <a:r>
              <a:rPr kumimoji="0" lang="en-GB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Semester D</a:t>
            </a:r>
            <a:endParaRPr kumimoji="0" lang="en-GB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81200" y="5572061"/>
          <a:ext cx="4910865" cy="1038925"/>
        </p:xfrm>
        <a:graphic>
          <a:graphicData uri="http://schemas.openxmlformats.org/drawingml/2006/table">
            <a:tbl>
              <a:tblPr/>
              <a:tblGrid>
                <a:gridCol w="4910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PES University, Bengaluru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(Established under Karnataka Act 16 of 2013)</a:t>
                      </a:r>
                      <a:endParaRPr lang="en-GB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solidFill>
                            <a:srgbClr val="000000"/>
                          </a:solidFill>
                          <a:latin typeface="Calibri"/>
                          <a:ea typeface="Times New Roman"/>
                          <a:cs typeface="Calibri"/>
                        </a:rPr>
                        <a:t>Department of Computer Science &amp; Engineering</a:t>
                      </a:r>
                      <a:endParaRPr lang="en-GB" sz="110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600" b="1" dirty="0">
                          <a:latin typeface="Calibri"/>
                          <a:ea typeface="Times New Roman"/>
                          <a:cs typeface="Calibri"/>
                        </a:rPr>
                        <a:t>Session: Jan - May 2022</a:t>
                      </a:r>
                      <a:endParaRPr lang="en-GB" sz="11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1524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BCA7A4A-652C-624E-A38F-BAC9BBA4D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767" y="1534838"/>
            <a:ext cx="5957093" cy="490219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8303F8E-D9DA-4249-B760-2A10EBB59C8E}"/>
                  </a:ext>
                </a:extLst>
              </p14:cNvPr>
              <p14:cNvContentPartPr/>
              <p14:nvPr/>
            </p14:nvContentPartPr>
            <p14:xfrm>
              <a:off x="1585767" y="2126623"/>
              <a:ext cx="1157040" cy="159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8303F8E-D9DA-4249-B760-2A10EBB59C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2767" y="2063983"/>
                <a:ext cx="1282680" cy="28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B85E153-76BC-F841-8BE6-0110F739A98F}"/>
                  </a:ext>
                </a:extLst>
              </p14:cNvPr>
              <p14:cNvContentPartPr/>
              <p14:nvPr/>
            </p14:nvContentPartPr>
            <p14:xfrm>
              <a:off x="2282367" y="2457463"/>
              <a:ext cx="988560" cy="910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B85E153-76BC-F841-8BE6-0110F739A9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9367" y="2394463"/>
                <a:ext cx="1114200" cy="21672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E280982-675C-6845-AA2A-1FADB02089D4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Diagram for minesweeper</a:t>
            </a:r>
          </a:p>
        </p:txBody>
      </p:sp>
    </p:spTree>
    <p:extLst>
      <p:ext uri="{BB962C8B-B14F-4D97-AF65-F5344CB8AC3E}">
        <p14:creationId xmlns:p14="http://schemas.microsoft.com/office/powerpoint/2010/main" val="63043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D4EBA781-F4F4-9049-BCE8-FBCC103DA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177" y="1524821"/>
            <a:ext cx="6139423" cy="452596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CD648FD-7CA1-4142-A8F5-87E45E025D3A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 Diagram for </a:t>
            </a:r>
            <a:r>
              <a:rPr lang="en-US" dirty="0" err="1"/>
              <a:t>FlappyBird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64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493788B-FF42-B44E-9992-B100B9C8F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270" y="1524821"/>
            <a:ext cx="6918616" cy="452596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90D560A-E0ED-234A-B94D-7101E388667E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</a:t>
            </a:r>
          </a:p>
          <a:p>
            <a:pPr algn="ctr"/>
            <a:r>
              <a:rPr lang="en-US" dirty="0"/>
              <a:t>Diagram for </a:t>
            </a:r>
            <a:r>
              <a:rPr lang="en-US" dirty="0" err="1"/>
              <a:t>FlappyBird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07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8D1A767F-8D4A-C347-B56D-8C67C7552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025" y="1600200"/>
            <a:ext cx="6199949" cy="452596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98FD31-DB4D-AE4F-8A9A-1AC7DE5E756C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Diagram for </a:t>
            </a:r>
            <a:r>
              <a:rPr lang="en-US" dirty="0" err="1"/>
              <a:t>FlappyBird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6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lass diagram -Structural view of Snake. | Download Scientific Diagram">
            <a:extLst>
              <a:ext uri="{FF2B5EF4-FFF2-40B4-BE49-F238E27FC236}">
                <a16:creationId xmlns:a16="http://schemas.microsoft.com/office/drawing/2014/main" id="{20BB4FE1-3761-B948-B8C7-A1BE142B5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6" y="2209800"/>
            <a:ext cx="7703127" cy="375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1CA2770-AD22-734A-9125-2DF93D86933F}"/>
              </a:ext>
            </a:extLst>
          </p:cNvPr>
          <p:cNvSpPr/>
          <p:nvPr/>
        </p:nvSpPr>
        <p:spPr>
          <a:xfrm>
            <a:off x="246413" y="1500882"/>
            <a:ext cx="2895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Diagram for Snake Game</a:t>
            </a:r>
          </a:p>
        </p:txBody>
      </p:sp>
    </p:spTree>
    <p:extLst>
      <p:ext uri="{BB962C8B-B14F-4D97-AF65-F5344CB8AC3E}">
        <p14:creationId xmlns:p14="http://schemas.microsoft.com/office/powerpoint/2010/main" val="393854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Eclipse IDE</a:t>
            </a:r>
          </a:p>
          <a:p>
            <a:r>
              <a:rPr lang="en-GB" dirty="0"/>
              <a:t>Java Swing</a:t>
            </a:r>
          </a:p>
          <a:p>
            <a:r>
              <a:rPr lang="en-GB" dirty="0"/>
              <a:t>JDBC</a:t>
            </a:r>
          </a:p>
          <a:p>
            <a:r>
              <a:rPr lang="en-GB" dirty="0"/>
              <a:t>MySQL Workbench</a:t>
            </a:r>
          </a:p>
        </p:txBody>
      </p:sp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Tools and Frameworks Used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16458"/>
            <a:ext cx="9144000" cy="5541542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u="sng" dirty="0"/>
              <a:t>Singleton class</a:t>
            </a:r>
          </a:p>
          <a:p>
            <a:pPr marL="0" indent="0">
              <a:buNone/>
            </a:pPr>
            <a:r>
              <a:rPr lang="en-GB" dirty="0"/>
              <a:t>Used in:fgame class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Command pattern</a:t>
            </a:r>
          </a:p>
          <a:p>
            <a:pPr marL="0" indent="0">
              <a:buNone/>
            </a:pPr>
            <a:r>
              <a:rPr lang="en-GB" dirty="0"/>
              <a:t>Used in: Minesweeper class </a:t>
            </a:r>
            <a:endParaRPr lang="en-GB" u="sng" dirty="0"/>
          </a:p>
          <a:p>
            <a:pPr marL="0" indent="0">
              <a:buNone/>
            </a:pPr>
            <a:r>
              <a:rPr lang="en-GB" dirty="0"/>
              <a:t>The command pattern is a behavorial design</a:t>
            </a:r>
          </a:p>
          <a:p>
            <a:pPr marL="0" indent="0">
              <a:buNone/>
            </a:pPr>
            <a:r>
              <a:rPr lang="en-GB" dirty="0"/>
              <a:t> pattern in which an object is used to encapsulate</a:t>
            </a:r>
          </a:p>
          <a:p>
            <a:pPr marL="0" indent="0">
              <a:buNone/>
            </a:pPr>
            <a:r>
              <a:rPr lang="en-GB" dirty="0"/>
              <a:t> all information needed to perform an action or</a:t>
            </a:r>
          </a:p>
          <a:p>
            <a:pPr marL="0" indent="0">
              <a:buNone/>
            </a:pPr>
            <a:r>
              <a:rPr lang="en-GB" dirty="0"/>
              <a:t> trigger an event at a later time. All game specific </a:t>
            </a:r>
          </a:p>
          <a:p>
            <a:pPr marL="0" indent="0">
              <a:buNone/>
            </a:pPr>
            <a:r>
              <a:rPr lang="en-GB" dirty="0"/>
              <a:t>information is encapsulated there.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u="sng" dirty="0"/>
              <a:t>MVC design pattern </a:t>
            </a:r>
          </a:p>
          <a:p>
            <a:pPr marL="0" indent="0">
              <a:buNone/>
            </a:pPr>
            <a:r>
              <a:rPr lang="en-GB" dirty="0"/>
              <a:t>MVC design pattern is used using Java swing</a:t>
            </a:r>
          </a:p>
          <a:p>
            <a:pPr marL="0" indent="0">
              <a:buNone/>
            </a:pPr>
            <a:r>
              <a:rPr lang="en-GB" dirty="0"/>
              <a:t>	M is the database schema</a:t>
            </a:r>
          </a:p>
          <a:p>
            <a:pPr marL="0" indent="0">
              <a:buNone/>
            </a:pPr>
            <a:r>
              <a:rPr lang="en-GB" dirty="0"/>
              <a:t>	V is the UI</a:t>
            </a:r>
          </a:p>
          <a:p>
            <a:pPr marL="0" indent="0">
              <a:buNone/>
            </a:pPr>
            <a:r>
              <a:rPr lang="en-GB" dirty="0"/>
              <a:t>	C is the </a:t>
            </a:r>
            <a:r>
              <a:rPr lang="en-GB" dirty="0" err="1"/>
              <a:t>fgame</a:t>
            </a:r>
            <a:r>
              <a:rPr lang="en-GB" dirty="0"/>
              <a:t> class that coordinates application</a:t>
            </a:r>
          </a:p>
        </p:txBody>
      </p:sp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GB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Design Principle and Design Patterns Applied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CA509ABD-76FF-0C42-9473-36B5C451A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84135"/>
            <a:ext cx="2378075" cy="152820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1A2AB904-3819-134C-AF7C-08A6CB8D00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14" y="3008551"/>
            <a:ext cx="3505200" cy="156671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8FE747-3DB2-F04F-8EFC-63467313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" y="1549274"/>
            <a:ext cx="1920421" cy="1045774"/>
          </a:xfrm>
        </p:spPr>
      </p:pic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Screenshots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ACCDF401-40DD-F94F-B166-D6B5A1EC40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28" y="1532436"/>
            <a:ext cx="2078546" cy="1079438"/>
          </a:xfrm>
          <a:prstGeom prst="rect">
            <a:avLst/>
          </a:prstGeom>
        </p:spPr>
      </p:pic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E560CD5-B9B6-1C4C-9275-A8403CFB7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54" y="1515612"/>
            <a:ext cx="2143669" cy="1079436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96A3BB5-7263-B34A-9366-E56D81E1B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" y="2827863"/>
            <a:ext cx="2348508" cy="2723921"/>
          </a:xfrm>
          <a:prstGeom prst="rect">
            <a:avLst/>
          </a:prstGeom>
        </p:spPr>
      </p:pic>
      <p:pic>
        <p:nvPicPr>
          <p:cNvPr id="22" name="Picture 2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2DAFA46-2FF5-174C-A55D-F4B2CFDAE2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9" y="5606500"/>
            <a:ext cx="2354639" cy="1120483"/>
          </a:xfrm>
          <a:prstGeom prst="rect">
            <a:avLst/>
          </a:prstGeom>
        </p:spPr>
      </p:pic>
      <p:pic>
        <p:nvPicPr>
          <p:cNvPr id="24" name="Picture 2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363893-797B-8D45-9E9E-505DB3B7F42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334" r="45833" b="10212"/>
          <a:stretch/>
        </p:blipFill>
        <p:spPr>
          <a:xfrm>
            <a:off x="2578571" y="2838010"/>
            <a:ext cx="2578693" cy="2572350"/>
          </a:xfrm>
          <a:prstGeom prst="rect">
            <a:avLst/>
          </a:prstGeom>
        </p:spPr>
      </p:pic>
      <p:pic>
        <p:nvPicPr>
          <p:cNvPr id="26" name="Picture 2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BEBFBE6-5A85-814A-A8E5-7F1024E29C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666" y="5574020"/>
            <a:ext cx="2226502" cy="1185441"/>
          </a:xfrm>
          <a:prstGeom prst="rect">
            <a:avLst/>
          </a:prstGeom>
        </p:spPr>
      </p:pic>
      <p:pic>
        <p:nvPicPr>
          <p:cNvPr id="30" name="Picture 2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2A81F3E2-60E2-A54D-AF8E-BA4EC28E4C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338" y="5628885"/>
            <a:ext cx="2348508" cy="1220885"/>
          </a:xfrm>
          <a:prstGeom prst="rect">
            <a:avLst/>
          </a:prstGeom>
        </p:spPr>
      </p:pic>
      <p:pic>
        <p:nvPicPr>
          <p:cNvPr id="32" name="Picture 3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0CA4FD-8C35-E943-80DA-A76E417E6FD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6260" r="17915" b="14373"/>
          <a:stretch/>
        </p:blipFill>
        <p:spPr>
          <a:xfrm>
            <a:off x="5438581" y="2888322"/>
            <a:ext cx="3644022" cy="2423538"/>
          </a:xfrm>
          <a:prstGeom prst="rect">
            <a:avLst/>
          </a:prstGeom>
        </p:spPr>
      </p:pic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03E6C5F-1B12-4740-8981-4B28952337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803" y="1491388"/>
            <a:ext cx="2324210" cy="112048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Manasi Swain</a:t>
            </a:r>
          </a:p>
          <a:p>
            <a:pPr marL="0" indent="0">
              <a:buNone/>
            </a:pPr>
            <a:r>
              <a:rPr lang="en-GB" dirty="0"/>
              <a:t>-</a:t>
            </a:r>
            <a:r>
              <a:rPr lang="en-GB" sz="2000" dirty="0"/>
              <a:t>Minesweeper Game , Entire external system(login/register , Database Interaction, mvc)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dirty="0"/>
              <a:t>Meela Deepti</a:t>
            </a:r>
          </a:p>
          <a:p>
            <a:pPr marL="0" indent="0">
              <a:buNone/>
            </a:pPr>
            <a:r>
              <a:rPr lang="en-GB" dirty="0"/>
              <a:t>-</a:t>
            </a:r>
            <a:r>
              <a:rPr lang="en-GB" sz="2000" dirty="0"/>
              <a:t>Snake Game</a:t>
            </a:r>
          </a:p>
          <a:p>
            <a:pPr marL="0" indent="0">
              <a:buNone/>
            </a:pPr>
            <a:r>
              <a:rPr lang="en-GB" dirty="0"/>
              <a:t>M Satvika</a:t>
            </a:r>
          </a:p>
          <a:p>
            <a:pPr marL="0" indent="0">
              <a:buNone/>
            </a:pPr>
            <a:r>
              <a:rPr lang="en-GB" dirty="0"/>
              <a:t>-</a:t>
            </a:r>
            <a:r>
              <a:rPr lang="en-GB" sz="2000" dirty="0"/>
              <a:t>Flappy Bird Game</a:t>
            </a:r>
          </a:p>
        </p:txBody>
      </p:sp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Team member contributions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project has 3 components</a:t>
            </a:r>
          </a:p>
          <a:p>
            <a:r>
              <a:rPr lang="en-GB" dirty="0"/>
              <a:t>Login/registration</a:t>
            </a:r>
          </a:p>
          <a:p>
            <a:endParaRPr lang="en-GB" dirty="0"/>
          </a:p>
          <a:p>
            <a:r>
              <a:rPr lang="en-GB" dirty="0"/>
              <a:t>The Game Box-Here user has can choose between various games to play</a:t>
            </a:r>
          </a:p>
          <a:p>
            <a:endParaRPr lang="en-GB" dirty="0"/>
          </a:p>
          <a:p>
            <a:r>
              <a:rPr lang="en-GB" dirty="0"/>
              <a:t>Leader board-Present for every game and is  accessed via </a:t>
            </a:r>
            <a:r>
              <a:rPr lang="en-GB" dirty="0" err="1"/>
              <a:t>mysql</a:t>
            </a:r>
            <a:r>
              <a:rPr lang="en-GB" dirty="0"/>
              <a:t> database</a:t>
            </a:r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Project Description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43000" y="6172200"/>
            <a:ext cx="7086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>
              <a:spcBef>
                <a:spcPct val="20000"/>
              </a:spcBef>
              <a:defRPr/>
            </a:pP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GitHub Link-</a:t>
            </a:r>
            <a:r>
              <a:rPr kumimoji="0" lang="en-US" sz="7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https://github.com/manasiswain/game-box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B49BFEA-8D50-D646-8C15-C7072039D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94" y="1566117"/>
            <a:ext cx="5924550" cy="4789400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481569-3637-DD45-9250-577F4D6903EC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Diagram for Game Box</a:t>
            </a:r>
          </a:p>
        </p:txBody>
      </p:sp>
    </p:spTree>
    <p:extLst>
      <p:ext uri="{BB962C8B-B14F-4D97-AF65-F5344CB8AC3E}">
        <p14:creationId xmlns:p14="http://schemas.microsoft.com/office/powerpoint/2010/main" val="1828712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, schematic&#10;&#10;Description automatically generated">
            <a:extLst>
              <a:ext uri="{FF2B5EF4-FFF2-40B4-BE49-F238E27FC236}">
                <a16:creationId xmlns:a16="http://schemas.microsoft.com/office/drawing/2014/main" id="{2F76884D-6023-3444-AB03-1EBAAE19DB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2072767" y="2378233"/>
            <a:ext cx="4998466" cy="293747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42392C-BB06-724E-B825-B58178AC1AA6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Diagram for Game Box</a:t>
            </a:r>
          </a:p>
        </p:txBody>
      </p:sp>
    </p:spTree>
    <p:extLst>
      <p:ext uri="{BB962C8B-B14F-4D97-AF65-F5344CB8AC3E}">
        <p14:creationId xmlns:p14="http://schemas.microsoft.com/office/powerpoint/2010/main" val="2814117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E221C0D-5B4B-B146-BDB8-4E3495BAD7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79" y="1600200"/>
            <a:ext cx="5693642" cy="452596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8D5539F-FB2C-6C42-B025-4C11690C5776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Diagram for Game Box</a:t>
            </a:r>
          </a:p>
        </p:txBody>
      </p:sp>
    </p:spTree>
    <p:extLst>
      <p:ext uri="{BB962C8B-B14F-4D97-AF65-F5344CB8AC3E}">
        <p14:creationId xmlns:p14="http://schemas.microsoft.com/office/powerpoint/2010/main" val="1921823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07656D6-F8A9-2441-A818-03FAAA3D8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077" y="1351094"/>
            <a:ext cx="4413119" cy="5185127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F203C7-928F-7946-B493-AB22AA3DBD94}"/>
                  </a:ext>
                </a:extLst>
              </p14:cNvPr>
              <p14:cNvContentPartPr/>
              <p14:nvPr/>
            </p14:nvContentPartPr>
            <p14:xfrm>
              <a:off x="3670167" y="208918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F203C7-928F-7946-B493-AB22AA3DBD9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52167" y="20711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8414E08-4170-6B43-B810-4A43D3EF8E07}"/>
                  </a:ext>
                </a:extLst>
              </p14:cNvPr>
              <p14:cNvContentPartPr/>
              <p14:nvPr/>
            </p14:nvContentPartPr>
            <p14:xfrm>
              <a:off x="871527" y="281890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8414E08-4170-6B43-B810-4A43D3EF8E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8887" y="275590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CDD2B0D-CC8B-6543-9C92-4BB56A89DF1F}"/>
                  </a:ext>
                </a:extLst>
              </p14:cNvPr>
              <p14:cNvContentPartPr/>
              <p14:nvPr/>
            </p14:nvContentPartPr>
            <p14:xfrm>
              <a:off x="2274087" y="1779223"/>
              <a:ext cx="1080720" cy="189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CDD2B0D-CC8B-6543-9C92-4BB56A89DF1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1447" y="1716223"/>
                <a:ext cx="1206360" cy="31536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DE8D91E-0247-1F42-8141-A83BAE79C548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Activity Diagram for Minesweeper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48EA167-57DE-6D4E-B3F2-3345131489EC}"/>
                  </a:ext>
                </a:extLst>
              </p14:cNvPr>
              <p14:cNvContentPartPr/>
              <p14:nvPr/>
            </p14:nvContentPartPr>
            <p14:xfrm>
              <a:off x="3474687" y="1809103"/>
              <a:ext cx="668520" cy="32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48EA167-57DE-6D4E-B3F2-3345131489E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1687" y="1746463"/>
                <a:ext cx="794160" cy="15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6565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1E45086-85E2-A749-BC0B-1C86864D48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57495"/>
            <a:ext cx="6934200" cy="4068193"/>
          </a:xfrm>
        </p:spPr>
      </p:pic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EA85A73-0436-FE46-9BAB-4CA263BBD4F0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 Diagram for minesweeper </a:t>
            </a:r>
          </a:p>
          <a:p>
            <a:pPr algn="ctr"/>
            <a:r>
              <a:rPr lang="en-US" dirty="0"/>
              <a:t> external 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FA27F2E2-D246-F443-85D5-37EA55B3F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36035"/>
            <a:ext cx="6781800" cy="4597059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B49CD53-D911-9C46-BD2C-C3F98356E337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 Case Diagram for minesweeper </a:t>
            </a:r>
          </a:p>
          <a:p>
            <a:pPr algn="ctr"/>
            <a:r>
              <a:rPr lang="en-US" dirty="0"/>
              <a:t> internal view</a:t>
            </a:r>
          </a:p>
        </p:txBody>
      </p:sp>
    </p:spTree>
    <p:extLst>
      <p:ext uri="{BB962C8B-B14F-4D97-AF65-F5344CB8AC3E}">
        <p14:creationId xmlns:p14="http://schemas.microsoft.com/office/powerpoint/2010/main" val="939253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Google Shape;22;p36"/>
          <p:cNvCxnSpPr/>
          <p:nvPr/>
        </p:nvCxnSpPr>
        <p:spPr>
          <a:xfrm>
            <a:off x="-8308" y="1316458"/>
            <a:ext cx="8300052" cy="0"/>
          </a:xfrm>
          <a:prstGeom prst="straightConnector1">
            <a:avLst/>
          </a:prstGeom>
          <a:noFill/>
          <a:ln w="38100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24;p36"/>
          <p:cNvSpPr/>
          <p:nvPr/>
        </p:nvSpPr>
        <p:spPr>
          <a:xfrm>
            <a:off x="146798" y="303979"/>
            <a:ext cx="812103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Object Oriented Analysis and Design with Java (Mini Project)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76200"/>
            <a:ext cx="762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Google Shape;112;p3"/>
          <p:cNvSpPr txBox="1"/>
          <p:nvPr/>
        </p:nvSpPr>
        <p:spPr>
          <a:xfrm>
            <a:off x="228600" y="762000"/>
            <a:ext cx="7620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000000"/>
              </a:buClr>
              <a:buSzPts val="2400"/>
            </a:pPr>
            <a:r>
              <a:rPr lang="en-US" sz="2800" b="1" dirty="0">
                <a:solidFill>
                  <a:srgbClr val="C55A11"/>
                </a:solidFill>
                <a:ea typeface="Calibri"/>
                <a:cs typeface="Calibri"/>
                <a:sym typeface="Calibri"/>
              </a:rPr>
              <a:t>Analysis and Design Models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0D2505B5-C947-554D-AC78-5AC8FBBB1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367" y="1600200"/>
            <a:ext cx="6327266" cy="4525963"/>
          </a:xfr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A5A97A-B201-1447-AA02-E3877B13597C}"/>
              </a:ext>
            </a:extLst>
          </p:cNvPr>
          <p:cNvSpPr/>
          <p:nvPr/>
        </p:nvSpPr>
        <p:spPr>
          <a:xfrm>
            <a:off x="228600" y="1600199"/>
            <a:ext cx="1600200" cy="14477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 Diagram for minesweeper</a:t>
            </a:r>
          </a:p>
        </p:txBody>
      </p:sp>
    </p:spTree>
    <p:extLst>
      <p:ext uri="{BB962C8B-B14F-4D97-AF65-F5344CB8AC3E}">
        <p14:creationId xmlns:p14="http://schemas.microsoft.com/office/powerpoint/2010/main" val="238252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D8E21700513040A5568B6515609607" ma:contentTypeVersion="1" ma:contentTypeDescription="Create a new document." ma:contentTypeScope="" ma:versionID="fed6ed28fce7651c22a9bdae124cc436">
  <xsd:schema xmlns:xsd="http://www.w3.org/2001/XMLSchema" xmlns:xs="http://www.w3.org/2001/XMLSchema" xmlns:p="http://schemas.microsoft.com/office/2006/metadata/properties" xmlns:ns2="93279c23-4c87-4f50-9a3c-2b3c13069441" targetNamespace="http://schemas.microsoft.com/office/2006/metadata/properties" ma:root="true" ma:fieldsID="16f2636deccc1337f7b714d66694c3a4" ns2:_="">
    <xsd:import namespace="93279c23-4c87-4f50-9a3c-2b3c13069441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279c23-4c87-4f50-9a3c-2b3c1306944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93279c23-4c87-4f50-9a3c-2b3c13069441" xsi:nil="true"/>
  </documentManagement>
</p:properties>
</file>

<file path=customXml/itemProps1.xml><?xml version="1.0" encoding="utf-8"?>
<ds:datastoreItem xmlns:ds="http://schemas.openxmlformats.org/officeDocument/2006/customXml" ds:itemID="{31847DD9-1DBB-407D-A96A-127D61F75E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3279c23-4c87-4f50-9a3c-2b3c130694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B14D46-3E26-46B3-AC8A-C0EA933A23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436C28-AF91-4827-A870-15BEC1FB3FC9}">
  <ds:schemaRefs>
    <ds:schemaRef ds:uri="http://schemas.microsoft.com/office/2006/metadata/properties"/>
    <ds:schemaRef ds:uri="http://schemas.microsoft.com/office/infopath/2007/PartnerControls"/>
    <ds:schemaRef ds:uri="93279c23-4c87-4f50-9a3c-2b3c1306944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539</Words>
  <Application>Microsoft Macintosh PowerPoint</Application>
  <PresentationFormat>On-screen Show (4:3)</PresentationFormat>
  <Paragraphs>105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VJ</dc:creator>
  <cp:lastModifiedBy>Manasi Swain</cp:lastModifiedBy>
  <cp:revision>5</cp:revision>
  <dcterms:created xsi:type="dcterms:W3CDTF">2022-04-07T08:53:50Z</dcterms:created>
  <dcterms:modified xsi:type="dcterms:W3CDTF">2022-04-24T13:54:36Z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0x010100E7D8E21700513040A5568B6515609607</vt:lpwstr>
  </property>
</Properties>
</file>